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71" r:id="rId3"/>
    <p:sldId id="270" r:id="rId4"/>
    <p:sldId id="269" r:id="rId5"/>
    <p:sldId id="273" r:id="rId6"/>
    <p:sldId id="262" r:id="rId7"/>
    <p:sldId id="268" r:id="rId8"/>
    <p:sldId id="272" r:id="rId9"/>
    <p:sldId id="267" r:id="rId10"/>
    <p:sldId id="266" r:id="rId11"/>
    <p:sldId id="265" r:id="rId12"/>
    <p:sldId id="263" r:id="rId13"/>
    <p:sldId id="261" r:id="rId14"/>
    <p:sldId id="259" r:id="rId15"/>
    <p:sldId id="260" r:id="rId16"/>
    <p:sldId id="275" r:id="rId17"/>
    <p:sldId id="278" r:id="rId18"/>
    <p:sldId id="276" r:id="rId19"/>
    <p:sldId id="277" r:id="rId20"/>
    <p:sldId id="258" r:id="rId21"/>
    <p:sldId id="257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044" autoAdjust="0"/>
    <p:restoredTop sz="86389" autoAdjust="0"/>
  </p:normalViewPr>
  <p:slideViewPr>
    <p:cSldViewPr>
      <p:cViewPr varScale="1">
        <p:scale>
          <a:sx n="55" d="100"/>
          <a:sy n="55" d="100"/>
        </p:scale>
        <p:origin x="-133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F1307-B9B5-4420-B0F3-F884DCB2CEA3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6D67D-B7C1-49EA-A708-F3DB8BF35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D67D-B7C1-49EA-A708-F3DB8BF3562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447800" y="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38200" y="1524000"/>
            <a:ext cx="74676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pic>
        <p:nvPicPr>
          <p:cNvPr id="9" name="Picture 8" descr="images.jpgcvghj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914401"/>
            <a:ext cx="7239000" cy="503378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90800" y="2286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লঞ্চে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ভীড়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pic>
        <p:nvPicPr>
          <p:cNvPr id="9" name="Picture 8" descr="images.jpgdse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1486" y="990600"/>
            <a:ext cx="7141028" cy="4876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0" y="3048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ছাত্রীর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ভীড়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pic>
        <p:nvPicPr>
          <p:cNvPr id="9" name="Picture 8" descr="images.jpghhj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1" y="914400"/>
            <a:ext cx="7332132" cy="5029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62200" y="3048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হাট-বাজারে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ভীড়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pic>
        <p:nvPicPr>
          <p:cNvPr id="9" name="Picture 8" descr="images.jpgserg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914399"/>
            <a:ext cx="7321862" cy="502920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4400" y="228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ময়লা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আবর্জনা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দূষন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pic>
        <p:nvPicPr>
          <p:cNvPr id="9" name="Picture 8" descr="wgfujvj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990600"/>
            <a:ext cx="7162800" cy="4876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60198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গাছপালা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কৃষিজমিতে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ঘরবাড়ি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57600" y="2514600"/>
            <a:ext cx="1676400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667000" y="20574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0600" y="1219200"/>
            <a:ext cx="16764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অসুখ-বিসুখ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Arrow Connector 16"/>
          <p:cNvCxnSpPr>
            <a:stCxn id="9" idx="0"/>
            <a:endCxn id="18" idx="2"/>
          </p:cNvCxnSpPr>
          <p:nvPr/>
        </p:nvCxnSpPr>
        <p:spPr>
          <a:xfrm flipV="1">
            <a:off x="4495800" y="2050197"/>
            <a:ext cx="0" cy="464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81400" y="1219200"/>
            <a:ext cx="18288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জায়গা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72200" y="1219200"/>
            <a:ext cx="18288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খোলা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বস্তি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ওঠে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257800" y="2057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8200" y="4876800"/>
            <a:ext cx="7315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খেলার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মাঠ,কৃষিজমি,গাছপালা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ঘর-বাড়ি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8" name="Straight Arrow Connector 27"/>
          <p:cNvCxnSpPr>
            <a:stCxn id="9" idx="2"/>
            <a:endCxn id="26" idx="0"/>
          </p:cNvCxnSpPr>
          <p:nvPr/>
        </p:nvCxnSpPr>
        <p:spPr>
          <a:xfrm>
            <a:off x="4495800" y="4330482"/>
            <a:ext cx="0" cy="546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8" grpId="0" animBg="1"/>
      <p:bldP spid="19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9527313">
            <a:off x="573207" y="3110413"/>
            <a:ext cx="767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৭০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পৃষ্টা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খোলে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pic>
        <p:nvPicPr>
          <p:cNvPr id="10" name="Picture 9" descr="imagesAZ0VWZX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857250"/>
            <a:ext cx="7315200" cy="36385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4600" y="4495800"/>
            <a:ext cx="396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একাকী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পড়বে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pic>
        <p:nvPicPr>
          <p:cNvPr id="10" name="Picture 9" descr="images9DJJ91W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838200"/>
            <a:ext cx="7315200" cy="3581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4600" y="44196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pic>
        <p:nvPicPr>
          <p:cNvPr id="10" name="Picture 9" descr="imagesCAIQGNQ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914400"/>
            <a:ext cx="7321862" cy="3733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19400" y="4648200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14400" y="914400"/>
            <a:ext cx="7315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শাহ্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‌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মুসাহিদ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আলী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বাহুবল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বাহুবল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, হবিগঞ্জ।০১৭১১৪৭৩৫২৬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19050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শূন্যস্থান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(ক)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রাস্তার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খোলা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-----------------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ওঠে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(খ)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----------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(গ)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লোকসংখ্যা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-------------।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200" y="8382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লেখঃ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Decision 10"/>
          <p:cNvSpPr/>
          <p:nvPr/>
        </p:nvSpPr>
        <p:spPr>
          <a:xfrm>
            <a:off x="838200" y="1295400"/>
            <a:ext cx="7467600" cy="228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Sort 11"/>
          <p:cNvSpPr/>
          <p:nvPr/>
        </p:nvSpPr>
        <p:spPr>
          <a:xfrm>
            <a:off x="4572000" y="1524000"/>
            <a:ext cx="263236" cy="4343400"/>
          </a:xfrm>
          <a:prstGeom prst="flowChartSo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00" y="2971800"/>
            <a:ext cx="36576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যানবাহনের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প্রভান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76800" y="2971800"/>
            <a:ext cx="33528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pic>
        <p:nvPicPr>
          <p:cNvPr id="10" name="Picture 9" descr="thank you thanks ecards send email animation  Website Thanks Scraps Comments Graphics Images Thanks Thank you gifs animated flowers ecards free download thinking of you love kisses   Picture 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914400"/>
            <a:ext cx="7315200" cy="5029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67000" y="91440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14400" y="914401"/>
            <a:ext cx="7315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৩য়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বিষয়ঃ-বাংলাদেশ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পাঠঃ-বাংলাদেশের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জনসংখ্যা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(২)</a:t>
            </a: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পাঠঃ-যানবাহন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                                                                              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pic>
        <p:nvPicPr>
          <p:cNvPr id="9" name="Picture 8" descr="images.jpghjk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898585"/>
            <a:ext cx="7315200" cy="506083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1524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নীচের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তাকাও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23670" y="5943600"/>
            <a:ext cx="27655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জনসংখ্যা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9231864">
            <a:off x="1596038" y="2868586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পড়ব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জনসংখ্যা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200" y="1219200"/>
            <a:ext cx="7467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১।যানবাহনের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জনসখ্যার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২।পরিবেশের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৩।শূন্যস্থান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pic>
        <p:nvPicPr>
          <p:cNvPr id="10" name="Picture 9" descr="asd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50359" y="914400"/>
            <a:ext cx="7243282" cy="5029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95400" y="228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রাস্তাঘাটে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pic>
        <p:nvPicPr>
          <p:cNvPr id="10" name="Picture 9" descr="images.jpgw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895773"/>
            <a:ext cx="7315200" cy="506645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47800" y="2286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যানবাহনের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62000" cy="1524000"/>
          </a:xfrm>
          <a:prstGeom prst="rect">
            <a:avLst/>
          </a:prstGeom>
        </p:spPr>
      </p:pic>
      <p:pic>
        <p:nvPicPr>
          <p:cNvPr id="8" name="Picture 7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762000" cy="1524000"/>
          </a:xfrm>
          <a:prstGeom prst="rect">
            <a:avLst/>
          </a:prstGeom>
        </p:spPr>
      </p:pic>
      <p:pic>
        <p:nvPicPr>
          <p:cNvPr id="13" name="Picture 12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5334000"/>
            <a:ext cx="762000" cy="1524000"/>
          </a:xfrm>
          <a:prstGeom prst="rect">
            <a:avLst/>
          </a:prstGeom>
        </p:spPr>
      </p:pic>
      <p:pic>
        <p:nvPicPr>
          <p:cNvPr id="14" name="Picture 13" descr="graphics-flowers-219966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0"/>
            <a:ext cx="762000" cy="1524000"/>
          </a:xfrm>
          <a:prstGeom prst="rect">
            <a:avLst/>
          </a:prstGeom>
        </p:spPr>
      </p:pic>
      <p:pic>
        <p:nvPicPr>
          <p:cNvPr id="9" name="Picture 8" descr="ghjj.jpg"/>
          <p:cNvPicPr>
            <a:picLocks noChangeAspect="1"/>
          </p:cNvPicPr>
          <p:nvPr/>
        </p:nvPicPr>
        <p:blipFill>
          <a:blip r:embed="rId4" cstate="print"/>
          <a:srcRect b="3030"/>
          <a:stretch>
            <a:fillRect/>
          </a:stretch>
        </p:blipFill>
        <p:spPr>
          <a:xfrm>
            <a:off x="914400" y="914400"/>
            <a:ext cx="7315200" cy="5029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38400" y="304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ভীড়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223</TotalTime>
  <Words>250</Words>
  <Application>Microsoft Office PowerPoint</Application>
  <PresentationFormat>On-screen Show (4:3)</PresentationFormat>
  <Paragraphs>71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gsmpolash</dc:creator>
  <cp:lastModifiedBy>gsmpolash</cp:lastModifiedBy>
  <cp:revision>54</cp:revision>
  <dcterms:created xsi:type="dcterms:W3CDTF">2006-08-16T00:00:00Z</dcterms:created>
  <dcterms:modified xsi:type="dcterms:W3CDTF">2014-04-12T04:42:41Z</dcterms:modified>
</cp:coreProperties>
</file>